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shida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4-29T23:39:03.287" idx="1">
    <p:pos x="10" y="10"/>
    <p:text>Check citation</p:tex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535A282-F6F6-4C49-9DB4-3443D1C1D005}" type="datetimeFigureOut">
              <a:rPr lang="en-US" smtClean="0"/>
              <a:t>4/29/2012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C7B046F-F04A-4F75-A7C1-E08279EE063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://thebullyproject.com/indexflash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Stories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Bully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40503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6" t="10208" r="6413" b="6042"/>
          <a:stretch/>
        </p:blipFill>
        <p:spPr bwMode="auto">
          <a:xfrm>
            <a:off x="0" y="12290"/>
            <a:ext cx="9144000" cy="684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99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4" t="10350" r="6484" b="6183"/>
          <a:stretch/>
        </p:blipFill>
        <p:spPr bwMode="auto">
          <a:xfrm>
            <a:off x="2459" y="2458"/>
            <a:ext cx="9141542" cy="685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236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3" t="10625" r="6179" b="6250"/>
          <a:stretch/>
        </p:blipFill>
        <p:spPr bwMode="auto">
          <a:xfrm>
            <a:off x="-9832" y="0"/>
            <a:ext cx="91538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386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4" t="10208" r="6413" b="6250"/>
          <a:stretch/>
        </p:blipFill>
        <p:spPr bwMode="auto">
          <a:xfrm>
            <a:off x="0" y="-24582"/>
            <a:ext cx="9144000" cy="6882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7520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3" t="10215" r="6409" b="530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4704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lnSpc>
                <a:spcPct val="200000"/>
              </a:lnSpc>
              <a:buNone/>
            </a:pPr>
            <a:r>
              <a:rPr lang="en-US" sz="2400" dirty="0" smtClean="0"/>
              <a:t>The Bully Project.  (2012).  The Stories.  Retrieved from </a:t>
            </a:r>
            <a:r>
              <a:rPr lang="en-US" sz="2400" dirty="0" smtClean="0">
                <a:hlinkClick r:id="rId2"/>
              </a:rPr>
              <a:t>http://thebullyproject.com/indexflash.html#/story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2657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15</TotalTime>
  <Words>21</Words>
  <Application>Microsoft Office PowerPoint</Application>
  <PresentationFormat>On-screen Show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Horizon</vt:lpstr>
      <vt:lpstr>Bully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Bully</dc:title>
  <dc:creator>Rashida</dc:creator>
  <cp:lastModifiedBy>Rashida</cp:lastModifiedBy>
  <cp:revision>4</cp:revision>
  <dcterms:created xsi:type="dcterms:W3CDTF">2012-04-30T03:24:03Z</dcterms:created>
  <dcterms:modified xsi:type="dcterms:W3CDTF">2012-04-30T03:39:06Z</dcterms:modified>
</cp:coreProperties>
</file>